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C5BC0-375C-3BB5-0A77-C90281863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600AE-84CE-A721-739A-A67947AD68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7F6A5-BDCD-1463-93A0-7818A99BA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4AD6-299D-5B49-0EDA-6A960F2A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4412-1EC4-4E48-D77B-1E615953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135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BA19A-DB30-9C06-755B-0C85BE803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FC2FE-2A9B-1AF7-65D6-6CF3EE5E63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DBA48-6D40-51C7-ABF3-DC01FF002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0A4EA-FA0D-43A9-2EC7-19A8C861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B06A3-D198-4F84-DC9C-7C2327D7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02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E20B63-3C06-7074-42E7-819691249F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525D1-8D81-C0BD-2EBE-037BA89FB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E23E6-E0E1-8167-3E0E-BFC0A7D5C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E47E8-437F-CC0F-BB54-31D43B69F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4F180-01D3-9096-3E3B-B4FFC82BF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96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01F4F-0142-20A3-E234-925D339D9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2F935-3786-C1DB-4B0C-126FBEA01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6CA63-93C5-A4E8-4C4F-167F1B709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1EA11-1DC6-4B78-7D23-D83114EC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CBDC6-AFAD-303D-B5C3-345EFC220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8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6C83E-9D3C-F487-7AFD-02F0C872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F0E0D-9446-7226-6ADC-33305F995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89171-123F-1EAA-DDB5-C18AB002C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2A59E-9B95-3BCE-E601-591E828F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1F82E-435A-BBAB-760B-B61F8F59B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47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C37D0-FF02-95C4-84FF-B3AA38A2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22C4A-1D34-991A-BD3A-ED1F663F4D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54FDF-54BF-2DD0-E77E-31EEA2AD6E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E448B-1B2A-7E76-C06E-D16918E4B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B21C4-A0C7-4F3B-5248-1970E75F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67EA1-6B1B-4549-A395-91DF90E2E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59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A5CFE-D9F8-0689-E437-5AF70EEFB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EC135-78C3-A2AE-07C4-0E2D1ECE8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8FAB4-F7A2-3187-4DCE-503C1A712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327849-6998-9B69-ACA4-B267A2F3E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10C647-BC8D-C7DB-807B-6B7341D2C3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7A94B-7D5A-D100-FC67-E03D54759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E87D9F-E353-179C-4C61-F00D4B3B2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6BB9CD-E84D-A2C3-F35A-13EF7427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01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5A964-A7A2-F214-28C2-51A66862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398444-A8A6-0EE0-1E6D-A41D31FDA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1B2B7E-C017-5C26-2C19-302BAC763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E6537-B470-32D6-71D0-33BF21D6A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99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A460D6-6CAD-D0AA-E8A8-4367ED4A7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11FFE2-A06B-81D6-B045-7CDDF9CE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4ECEF-E068-2373-031F-A83B090B7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142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F0B4-17CC-60D7-C237-BC3B88F78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1BB84-40CD-70F0-1A32-E5BB32ED3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7BEB3-C4D4-63DC-DF77-B7813E648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02264-46C1-3C34-4D66-D334472F1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01162-9787-488E-CC5F-CA790F3DF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931FAC-463C-5F64-ECF6-36AD6F4A8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517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77EFC-1D6C-E3EB-5301-B75E48AD1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9C38BE-DF9E-3A92-9C39-8A41C2F44E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14384-1476-CC1B-6BF3-8F73DE37F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F91DE-766B-15DC-0398-962424B5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8F1B7-A5E7-67E7-B162-BE8B3F2E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45470-72BF-71CC-234A-D250775D4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18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8CB81F-B2AA-3AD3-E2BB-7BF56B64E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081C5-8A20-CB78-0346-2F7BC40C1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FD7EB-AB51-0BB0-12AE-04703EB35B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9DDC3E-CAF3-4C24-94BD-97AAA1BDED8C}" type="datetimeFigureOut">
              <a:rPr lang="en-GB" smtClean="0"/>
              <a:t>06/04/2025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213DC-CCAD-4A5C-8E21-8C5489A07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D0201-6CA9-4032-BA3C-8318D45D37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301F38-2367-40D9-95F3-3385635B1A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15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60FA9-34AD-96F3-C95E-05C2908EB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910" y="278255"/>
            <a:ext cx="4554745" cy="905752"/>
          </a:xfrm>
        </p:spPr>
        <p:txBody>
          <a:bodyPr>
            <a:normAutofit fontScale="90000"/>
          </a:bodyPr>
          <a:lstStyle/>
          <a:p>
            <a:r>
              <a:rPr lang="en-GB" sz="2000" b="1" dirty="0"/>
              <a:t>The </a:t>
            </a:r>
            <a:r>
              <a:rPr lang="en-GB" sz="2000" b="1" dirty="0" err="1"/>
              <a:t>Presstip</a:t>
            </a:r>
            <a:r>
              <a:rPr lang="en-GB" sz="2000" b="1" dirty="0"/>
              <a:t>: A Hybrid Soft Tactile Sensor for Robot Pose Estimation and Texture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43960-5669-DDF5-09E4-A9E3BBE61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2138" y="1378552"/>
            <a:ext cx="3952646" cy="61996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How important is resolution to skin-inspired tactile sensing?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F6E8F-3FE2-15CD-6372-4E85008A8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10" y="126260"/>
            <a:ext cx="6765391" cy="6640299"/>
          </a:xfrm>
          <a:prstGeom prst="rect">
            <a:avLst/>
          </a:prstGeom>
        </p:spPr>
      </p:pic>
      <p:pic>
        <p:nvPicPr>
          <p:cNvPr id="9" name="Picture 8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2B80CD6D-C2EA-28D1-659E-B92C0E452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443" y="3826397"/>
            <a:ext cx="3739187" cy="2639683"/>
          </a:xfrm>
          <a:prstGeom prst="rect">
            <a:avLst/>
          </a:prstGeom>
        </p:spPr>
      </p:pic>
      <p:pic>
        <p:nvPicPr>
          <p:cNvPr id="12" name="Picture 11" descr="A computer with a blue screen&#10;&#10;Description automatically generated">
            <a:extLst>
              <a:ext uri="{FF2B5EF4-FFF2-40B4-BE49-F238E27FC236}">
                <a16:creationId xmlns:a16="http://schemas.microsoft.com/office/drawing/2014/main" id="{450E7324-FEE8-6EA2-5848-860B425B1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52" b="31908"/>
          <a:stretch/>
        </p:blipFill>
        <p:spPr>
          <a:xfrm>
            <a:off x="7171910" y="1948065"/>
            <a:ext cx="1465832" cy="1792432"/>
          </a:xfrm>
          <a:prstGeom prst="rect">
            <a:avLst/>
          </a:prstGeom>
        </p:spPr>
      </p:pic>
      <p:pic>
        <p:nvPicPr>
          <p:cNvPr id="13" name="Picture 2" descr="Unravelling the secrets of spider limb regeneration to inspire new gen  soft-robotics | University of Oxford">
            <a:extLst>
              <a:ext uri="{FF2B5EF4-FFF2-40B4-BE49-F238E27FC236}">
                <a16:creationId xmlns:a16="http://schemas.microsoft.com/office/drawing/2014/main" id="{5E4C4F15-B41C-D31A-7AC2-D1A57FDDA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7237" y="2130699"/>
            <a:ext cx="1625307" cy="108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How to Rock Climb: A Beginner's Guide » Pure Exploration">
            <a:extLst>
              <a:ext uri="{FF2B5EF4-FFF2-40B4-BE49-F238E27FC236}">
                <a16:creationId xmlns:a16="http://schemas.microsoft.com/office/drawing/2014/main" id="{6DFCFD6A-C5BB-293E-C554-4C5FF9DC0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930" y="2130698"/>
            <a:ext cx="1625307" cy="108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F15F7E-65FB-D502-5188-B5FB879BDFD5}"/>
              </a:ext>
            </a:extLst>
          </p:cNvPr>
          <p:cNvSpPr txBox="1"/>
          <p:nvPr/>
        </p:nvSpPr>
        <p:spPr>
          <a:xfrm>
            <a:off x="10184043" y="2365558"/>
            <a:ext cx="857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08489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25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The Presstip: A Hybrid Soft Tactile Sensor for Robot Pose Estimation and Texture Classification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Dexter Shepherd</dc:creator>
  <cp:lastModifiedBy>Dexter Shepherd</cp:lastModifiedBy>
  <cp:revision>1</cp:revision>
  <dcterms:created xsi:type="dcterms:W3CDTF">2025-04-06T11:17:09Z</dcterms:created>
  <dcterms:modified xsi:type="dcterms:W3CDTF">2025-04-06T11:27:54Z</dcterms:modified>
</cp:coreProperties>
</file>

<file path=docProps/thumbnail.jpeg>
</file>